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 />
  <Relationship Id="rId2" Type="http://schemas.openxmlformats.org/package/2006/relationships/metadata/thumbnail" Target="docProps/thumbnail.jpeg" />
  <Relationship Id="rId3" Type="http://schemas.openxmlformats.org/package/2006/relationships/metadata/core-properties" Target="docProps/core.xml" />
  <Relationship Id="rId4" Type="http://schemas.openxmlformats.org/officeDocument/2006/relationships/extended-properties" Target="docProps/app.xml" />
</Relationships>
</file>

<file path=ppt/presentation.xml><?xml version="1.0" encoding="utf-8"?>
<!--Generated by Aspose.Slides for Java 7.5.1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48"/>
    <p:sldMasterId r:id="rId7" id="2147483660"/>
  </p:sldMasterIdLst>
  <p:sldIdLst>
    <p:sldId r:id="rId8" id="257"/>
    <p:sldId r:id="rId9" id="258"/>
    <p:sldId r:id="rId10" id="259"/>
    <p:sldId r:id="rId11" id="260"/>
    <p:sldId r:id="rId12" id="261"/>
    <p:sldId r:id="rId13" id="262"/>
    <p:sldId r:id="rId14" id="263"/>
    <p:sldId r:id="rId15" id="264"/>
    <p:sldId r:id="rId16" id="265"/>
    <p:sldId r:id="rId17" id="266"/>
    <p:sldId r:id="rId18" id="267"/>
    <p:sldId r:id="rId19" id="268"/>
    <p:sldId r:id="rId20" id="26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 />
  <Relationship Id="rId10" Type="http://schemas.openxmlformats.org/officeDocument/2006/relationships/slide" Target="slides/slide3.xml" />
  <Relationship Id="rId11" Type="http://schemas.openxmlformats.org/officeDocument/2006/relationships/slide" Target="slides/slide4.xml" />
  <Relationship Id="rId12" Type="http://schemas.openxmlformats.org/officeDocument/2006/relationships/slide" Target="slides/slide5.xml" />
  <Relationship Id="rId13" Type="http://schemas.openxmlformats.org/officeDocument/2006/relationships/slide" Target="slides/slide6.xml" />
  <Relationship Id="rId14" Type="http://schemas.openxmlformats.org/officeDocument/2006/relationships/slide" Target="slides/slide7.xml" />
  <Relationship Id="rId15" Type="http://schemas.openxmlformats.org/officeDocument/2006/relationships/slide" Target="slides/slide8.xml" />
  <Relationship Id="rId16" Type="http://schemas.openxmlformats.org/officeDocument/2006/relationships/slide" Target="slides/slide9.xml" />
  <Relationship Id="rId17" Type="http://schemas.openxmlformats.org/officeDocument/2006/relationships/slide" Target="slides/slide10.xml" />
  <Relationship Id="rId18" Type="http://schemas.openxmlformats.org/officeDocument/2006/relationships/slide" Target="slides/slide11.xml" />
  <Relationship Id="rId19" Type="http://schemas.openxmlformats.org/officeDocument/2006/relationships/slide" Target="slides/slide12.xml" />
  <Relationship Id="rId20" Type="http://schemas.openxmlformats.org/officeDocument/2006/relationships/slide" Target="slides/slide13.xml" />
  <Relationship Id="rId21" Type="http://schemas.openxmlformats.org/officeDocument/2006/relationships/tags" Target="tags/tag1.xml" />
  <Relationship Id="rId3" Type="http://schemas.openxmlformats.org/officeDocument/2006/relationships/presProps" Target="presProps.xml" />
  <Relationship Id="rId4" Type="http://schemas.openxmlformats.org/officeDocument/2006/relationships/viewProps" Target="viewProps.xml" />
  <Relationship Id="rId5" Type="http://schemas.openxmlformats.org/officeDocument/2006/relationships/theme" Target="theme/theme2.xml" />
  <Relationship Id="rId6" Type="http://schemas.openxmlformats.org/officeDocument/2006/relationships/tableStyles" Target="tableStyles.xml" />
  <Relationship Id="rId7" Type="http://schemas.openxmlformats.org/officeDocument/2006/relationships/slideMaster" Target="slideMasters/slideMaster2.xml" />
  <Relationship Id="rId8" Type="http://schemas.openxmlformats.org/officeDocument/2006/relationships/slide" Target="slides/slide1.xml" />
  <Relationship Id="rId9" Type="http://schemas.openxmlformats.org/officeDocument/2006/relationships/slide" Target="slides/slide2.xml" />
</Relationships>
</file>

<file path=ppt/slideLayouts/_rels/slideLayout1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10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11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12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3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4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5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6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7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8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19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2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20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21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22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 />
</Relationships>
</file>

<file path=ppt/slideLayouts/_rels/slideLayout3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4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5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6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7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8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_rels/slideLayout9.xml.rels>&#65279;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 />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4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1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97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8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32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71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2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15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9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0" y="6356350"/>
            <a:ext cx="21336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0AF048FE-A2A7-0543-825C-32EB95D5993D}" type="datetimeFigureOut">
              <a:rPr lang="en-US" smtClean="0"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2600" y="6356350"/>
            <a:ext cx="584200" cy="365125"/>
          </a:xfrm>
          <a:prstGeom prst="rect"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615E579C-813A-FC41-8507-B8FBAF3A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43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 />
  <Relationship Id="rId10" Type="http://schemas.openxmlformats.org/officeDocument/2006/relationships/slideLayout" Target="../slideLayouts/slideLayout10.xml" />
  <Relationship Id="rId11" Type="http://schemas.openxmlformats.org/officeDocument/2006/relationships/slideLayout" Target="../slideLayouts/slideLayout11.xml" />
  <Relationship Id="rId12" Type="http://schemas.openxmlformats.org/officeDocument/2006/relationships/theme" Target="../theme/theme2.xml" />
  <Relationship Id="rId2" Type="http://schemas.openxmlformats.org/officeDocument/2006/relationships/slideLayout" Target="../slideLayouts/slideLayout2.xml" />
  <Relationship Id="rId3" Type="http://schemas.openxmlformats.org/officeDocument/2006/relationships/slideLayout" Target="../slideLayouts/slideLayout3.xml" />
  <Relationship Id="rId4" Type="http://schemas.openxmlformats.org/officeDocument/2006/relationships/slideLayout" Target="../slideLayouts/slideLayout4.xml" />
  <Relationship Id="rId5" Type="http://schemas.openxmlformats.org/officeDocument/2006/relationships/slideLayout" Target="../slideLayouts/slideLayout5.xml" />
  <Relationship Id="rId6" Type="http://schemas.openxmlformats.org/officeDocument/2006/relationships/slideLayout" Target="../slideLayouts/slideLayout6.xml" />
  <Relationship Id="rId7" Type="http://schemas.openxmlformats.org/officeDocument/2006/relationships/slideLayout" Target="../slideLayouts/slideLayout7.xml" />
  <Relationship Id="rId8" Type="http://schemas.openxmlformats.org/officeDocument/2006/relationships/slideLayout" Target="../slideLayouts/slideLayout8.xml" />
  <Relationship Id="rId9" Type="http://schemas.openxmlformats.org/officeDocument/2006/relationships/slideLayout" Target="../slideLayouts/slideLayout9.xml" />
</Relationships>
</file>

<file path=ppt/slideMasters/_rels/slideMaster2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10" Type="http://schemas.openxmlformats.org/officeDocument/2006/relationships/slideLayout" Target="../slideLayouts/slideLayout21.xml" />
  <Relationship Id="rId11" Type="http://schemas.openxmlformats.org/officeDocument/2006/relationships/slideLayout" Target="../slideLayouts/slideLayout22.xml" />
  <Relationship Id="rId12" Type="http://schemas.openxmlformats.org/officeDocument/2006/relationships/theme" Target="../theme/theme1.xml" />
  <Relationship Id="rId2" Type="http://schemas.openxmlformats.org/officeDocument/2006/relationships/slideLayout" Target="../slideLayouts/slideLayout13.xml" />
  <Relationship Id="rId3" Type="http://schemas.openxmlformats.org/officeDocument/2006/relationships/slideLayout" Target="../slideLayouts/slideLayout14.xml" />
  <Relationship Id="rId4" Type="http://schemas.openxmlformats.org/officeDocument/2006/relationships/slideLayout" Target="../slideLayouts/slideLayout15.xml" />
  <Relationship Id="rId5" Type="http://schemas.openxmlformats.org/officeDocument/2006/relationships/slideLayout" Target="../slideLayouts/slideLayout16.xml" />
  <Relationship Id="rId6" Type="http://schemas.openxmlformats.org/officeDocument/2006/relationships/slideLayout" Target="../slideLayouts/slideLayout17.xml" />
  <Relationship Id="rId7" Type="http://schemas.openxmlformats.org/officeDocument/2006/relationships/slideLayout" Target="../slideLayouts/slideLayout18.xml" />
  <Relationship Id="rId8" Type="http://schemas.openxmlformats.org/officeDocument/2006/relationships/slideLayout" Target="../slideLayouts/slideLayout19.xml" />
  <Relationship Id="rId9" Type="http://schemas.openxmlformats.org/officeDocument/2006/relationships/slideLayout" Target="../slideLayouts/slideLayout20.xml" 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120900" cy="365125"/>
          </a:xfrm>
          <a:prstGeom prst="rect"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algn="l"/>
            <a:r>
              <a:rPr lang="en-US" dirty="1" smtClean="0"/>
              <a:t>Company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3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10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6" Type="http://schemas.openxmlformats.org/officeDocument/2006/relationships/image" Target="../media/image1.jpeg" />
  <Relationship Id="rId7" Type="http://schemas.openxmlformats.org/officeDocument/2006/relationships/image" Target="../media/image3.png" />
  <Relationship Id="rId8" Type="http://schemas.openxmlformats.org/officeDocument/2006/relationships/image" Target="../media/image4.png" />
  <Relationship Id="rId9" Type="http://schemas.openxmlformats.org/officeDocument/2006/relationships/image" Target="../media/image5.png" />
</Relationships>
</file>

<file path=ppt/slides/_rels/slide11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2" Type="http://schemas.openxmlformats.org/officeDocument/2006/relationships/image" Target="../media/image6.png" />
  <Relationship Id="rId4" Type="http://schemas.openxmlformats.org/officeDocument/2006/relationships/image" Target="../media/image1.jpeg" />
</Relationships>
</file>

<file path=ppt/slides/_rels/slide12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  <Relationship Id="rId4" Type="http://schemas.openxmlformats.org/officeDocument/2006/relationships/image" Target="../media/image7.jpeg" />
</Relationships>
</file>

<file path=ppt/slides/_rels/slide13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  <Relationship Id="rId4" Type="http://schemas.openxmlformats.org/officeDocument/2006/relationships/image" Target="../media/image8.png" />
</Relationships>
</file>

<file path=ppt/slides/_rels/slide2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3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4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5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4" Type="http://schemas.openxmlformats.org/officeDocument/2006/relationships/image" Target="../media/image2.png" />
  <Relationship Id="rId5" Type="http://schemas.openxmlformats.org/officeDocument/2006/relationships/image" Target="../media/image1.jpeg" />
</Relationships>
</file>

<file path=ppt/slides/_rels/slide6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7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8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_rels/slide9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2.xml" />
  <Relationship Id="rId3" Type="http://schemas.openxmlformats.org/officeDocument/2006/relationships/image" Target="../media/image1.jpeg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157" y="4848888"/>
            <a:ext cx="8167687" cy="748974"/>
          </a:xfrm>
        </p:spPr>
        <p:txBody>
          <a:bodyPr>
            <a:noAutofit/>
          </a:bodyPr>
          <a:lstStyle/>
          <a:p>
            <a:r>
              <a:rPr lang="en-US" sz="450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Hola Tip</a:t>
            </a:r>
          </a:p>
        </p:txBody>
      </p:sp>
      <p:pic>
        <p:nvPicPr>
          <p:cNvPr id="7" name="Picture 6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666038" y="1526581"/>
            <a:ext cx="3810000" cy="17780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297155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Financial projections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ompanylogo" title="companylogo"/>
          <p:cNvPicPr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pic>
        <p:nvPicPr>
          <p:cNvPr id="12" name="Picture 11" descr="sales" title="sales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0" y="2362200"/>
            <a:ext cx="3122682" cy="2819400"/>
          </a:xfrm>
          <a:prstGeom prst="rect"/>
        </p:spPr>
      </p:pic>
      <p:pic>
        <p:nvPicPr>
          <p:cNvPr id="13" name="Picture 12" descr="expenses" title="expenses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972058" y="2349500"/>
            <a:ext cx="3150814" cy="2844800"/>
          </a:xfrm>
          <a:prstGeom prst="rect"/>
        </p:spPr>
      </p:pic>
      <p:pic>
        <p:nvPicPr>
          <p:cNvPr id="18" name="Picture 17" descr="profit" title="profit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6158392" y="2483011"/>
            <a:ext cx="2947121" cy="266089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11939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123769"/>
              </p:ext>
            </p:extLst>
          </p:nvPr>
        </p:nvGraphicFramePr>
        <p:xfrm>
          <a:off x="635001" y="1854200"/>
          <a:ext cx="8000998" cy="258135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89766"/>
                <a:gridCol w="5211232"/>
              </a:tblGrid>
              <a:tr h="753533">
                <a:tc>
                  <a:txBody>
                    <a:bodyPr/>
                    <a:lstStyle/>
                    <a:p>
                      <a:pPr marL="91440" marR="0" lvl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 dirty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Date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 dirty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Milestone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May 15, 2017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Incorporating Company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May 30, 2017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BETA Launch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560070" marR="0" lvl="0" indent="-28575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5000"/>
                        <a:buFontTx/>
                        <a:buBlip>
                          <a:blip r:embed="rId2"/>
                        </a:buBlip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June 15, 2017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Official Launch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Milestones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9" name="Picture 8" descr="companylogo" title="companylogo"/>
          <p:cNvPicPr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44197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0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Team and key roles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44197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7175" y="2137681"/>
            <a:ext cx="45719" cy="369332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endParaRPr lang="en-US"/>
          </a:p>
        </p:txBody>
      </p:sp>
      <p:pic>
        <p:nvPicPr>
          <p:cNvPr id="12" name="New picture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505200" y="2667000"/>
            <a:ext cx="812800" cy="1219200"/>
          </a:xfrm>
          <a:prstGeom prst="rect"/>
          <a:ln w="76200">
            <a:solidFill>
              <a:srgbClr val="DDDDDD"/>
            </a:solidFill>
            <a:miter/>
          </a:ln>
        </p:spPr>
      </p:pic>
      <p:sp>
        <p:nvSpPr>
          <p:cNvPr id="13" name="New shape"/>
          <p:cNvSpPr/>
          <p:nvPr/>
        </p:nvSpPr>
        <p:spPr>
          <a:xfrm>
            <a:off x="3429000" y="4089400"/>
            <a:ext cx="2135734" cy="213573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lang="en-US" sz="1400" dirty="1">
                <a:solidFill>
                  <a:srgbClr val="404040"/>
                </a:solidFill>
                <a:latin typeface="Trebuchet MS"/>
              </a:rPr>
              <a:t>Rajesh Joshi</a:t>
            </a:r>
          </a:p>
        </p:txBody>
      </p:sp>
      <p:sp>
        <p:nvSpPr>
          <p:cNvPr id="14" name="New shape"/>
          <p:cNvSpPr/>
          <p:nvPr/>
        </p:nvSpPr>
        <p:spPr>
          <a:xfrm>
            <a:off x="3429000" y="4429973"/>
            <a:ext cx="2135734" cy="167808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lang="en-US" sz="1100" dirty="1">
                <a:solidFill>
                  <a:srgbClr val="7F7F7F"/>
                </a:solidFill>
                <a:latin typeface="Trebuchet MS"/>
              </a:rPr>
              <a:t>Founder</a:t>
            </a:r>
          </a:p>
        </p:txBody>
      </p:sp>
    </p:spTree>
    <p:extLst>
      <p:ext uri="{BB962C8B-B14F-4D97-AF65-F5344CB8AC3E}">
        <p14:creationId xmlns:p14="http://schemas.microsoft.com/office/powerpoint/2010/main" val="31545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Partners and resources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44197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47175" y="2137681"/>
            <a:ext cx="45719" cy="369332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endParaRPr lang="en-US"/>
          </a:p>
        </p:txBody>
      </p:sp>
      <p:pic>
        <p:nvPicPr>
          <p:cNvPr id="12" name="New picture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505200" y="2667000"/>
            <a:ext cx="2133600" cy="838200"/>
          </a:xfrm>
          <a:prstGeom prst="rect"/>
          <a:ln w="76200">
            <a:solidFill>
              <a:srgbClr val="DDDDDD"/>
            </a:solidFill>
            <a:miter/>
          </a:ln>
        </p:spPr>
      </p:pic>
      <p:sp>
        <p:nvSpPr>
          <p:cNvPr id="13" name="New shape"/>
          <p:cNvSpPr/>
          <p:nvPr/>
        </p:nvSpPr>
        <p:spPr>
          <a:xfrm>
            <a:off x="3429000" y="4089400"/>
            <a:ext cx="2135734" cy="42714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lang="en-US" sz="1400" dirty="1">
                <a:solidFill>
                  <a:srgbClr val="404040"/>
                </a:solidFill>
                <a:latin typeface="Trebuchet MS"/>
              </a:rPr>
              <a:t>Auriga IT Solutions Private Limited</a:t>
            </a:r>
          </a:p>
        </p:txBody>
      </p:sp>
      <p:sp>
        <p:nvSpPr>
          <p:cNvPr id="14" name="New shape"/>
          <p:cNvSpPr/>
          <p:nvPr/>
        </p:nvSpPr>
        <p:spPr>
          <a:xfrm>
            <a:off x="3429000" y="4643546"/>
            <a:ext cx="2135734" cy="100684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0" anchor="t">
            <a:spAutoFit/>
          </a:bodyPr>
          <a:lstStyle/>
          <a:p>
            <a:pPr algn="l" fontAlgn="t"/>
            <a:r>
              <a:rPr lang="en-US" sz="1100" dirty="1">
                <a:solidFill>
                  <a:srgbClr val="7F7F7F"/>
                </a:solidFill>
                <a:latin typeface="Trebuchet MS"/>
              </a:rPr>
              <a:t>Team for Mobile App development &amp; maintenance. They will be partner till we build Tech team in-house &amp; also lend us resources for the same.</a:t>
            </a:r>
          </a:p>
        </p:txBody>
      </p:sp>
    </p:spTree>
    <p:extLst>
      <p:ext uri="{BB962C8B-B14F-4D97-AF65-F5344CB8AC3E}">
        <p14:creationId xmlns:p14="http://schemas.microsoft.com/office/powerpoint/2010/main" val="31545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022" y="1810558"/>
            <a:ext cx="8183604" cy="3661258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algn="ctr">
              <a:lnSpc>
                <a:spcPct val="130000"/>
              </a:lnSpc>
            </a:pPr>
            <a:r>
              <a:rPr lang="en-US" sz="3600" spc="1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FinTech Startup to enable giving/receiving Cashless TIP via Mobile App. Market opportunity is estimated at $40 Billion annual.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 descr="footertext" title="footer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14" name="Picture 13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33652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Problems worth solving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TextBox 3" descr="descriptionList" title="descriptionList"/>
          <p:cNvSpPr txBox="1"/>
          <p:nvPr/>
        </p:nvSpPr>
        <p:spPr>
          <a:xfrm>
            <a:off x="443110" y="1747058"/>
            <a:ext cx="8515162" cy="3523961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People have No change/cash to Tip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Forgot to Tip / Left place so can't Tip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Can't Tip before taking the services</a:t>
            </a:r>
            <a:endParaRPr lang="en-US" sz="3000" spc="60" smtClean="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People are not liking/wanting to Tip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Millennials going cashless so can't tip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1233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Our solutions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TextBox 3" descr="descriptionList" title="descriptionList"/>
          <p:cNvSpPr txBox="1"/>
          <p:nvPr/>
        </p:nvSpPr>
        <p:spPr>
          <a:xfrm>
            <a:off x="443110" y="1747058"/>
            <a:ext cx="8515162" cy="4210446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Cashless Tip from your mobile phone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Tip from anywhere, anytime &amp; to anyone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Tip in advance &amp; get better service</a:t>
            </a:r>
            <a:endParaRPr lang="en-US" sz="3000" spc="60" smtClean="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Tipping shows gratitude. Giving is cool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Encourage Tipping in Millennials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1233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rgetmarket" title="targetmarket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67764" y="1902756"/>
            <a:ext cx="8118742" cy="3525912"/>
          </a:xfrm>
          <a:prstGeom prst="rect"/>
        </p:spPr>
      </p:pic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Target market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ompanylogo" title="companylogo"/>
          <p:cNvPicPr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sp>
        <p:nvSpPr>
          <p:cNvPr id="21" name="TextBox 20"/>
          <p:cNvSpPr txBox="1"/>
          <p:nvPr/>
        </p:nvSpPr>
        <p:spPr>
          <a:xfrm>
            <a:off x="464334" y="3625982"/>
            <a:ext cx="2852736" cy="502702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40000"/>
              </a:lnSpc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2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prospects</a:t>
            </a:r>
            <a:endParaRPr lang="en-US" sz="2000" spc="6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2" name="TextBox 21" descr="prospectTotal" title="prospect total"/>
          <p:cNvSpPr txBox="1"/>
          <p:nvPr/>
        </p:nvSpPr>
        <p:spPr>
          <a:xfrm>
            <a:off x="462904" y="2665174"/>
            <a:ext cx="2855589" cy="1244828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40000"/>
              </a:lnSpc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5400" b="1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20M</a:t>
            </a:r>
            <a:endParaRPr lang="en-US" sz="2000" spc="6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1113" y="5050491"/>
            <a:ext cx="1722276" cy="502702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40000"/>
              </a:lnSpc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2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Market size:</a:t>
            </a:r>
            <a:endParaRPr lang="en-US" sz="2000" spc="6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grpSp>
        <p:nvGrpSpPr>
          <p:cNvPr id="46" name="Group 45" descr="segmentNames" title="segmentNames"/>
          <p:cNvGrpSpPr/>
          <p:nvPr/>
        </p:nvGrpSpPr>
        <p:grpSpPr>
          <a:xfrm>
            <a:off x="3886905" y="2129700"/>
            <a:ext cx="5176133" cy="2802956"/>
            <a:chOff x="4374510" y="2095679"/>
            <a:chExt cx="5110015" cy="2802956"/>
          </a:xfrm>
        </p:grpSpPr>
        <p:grpSp>
          <p:nvGrpSpPr>
            <p:cNvPr id="25" name="Group 24" descr="firstSegment" title="first segment"/>
            <p:cNvGrpSpPr/>
            <p:nvPr/>
          </p:nvGrpSpPr>
          <p:grpSpPr>
            <a:xfrm>
              <a:off x="4374510" y="2095679"/>
              <a:ext cx="5110015" cy="553998"/>
              <a:chOff x="4733722" y="2107828"/>
              <a:chExt cx="5110015" cy="567817"/>
            </a:xfrm>
          </p:grpSpPr>
          <p:sp>
            <p:nvSpPr>
              <p:cNvPr id="20" name="Rounded Rectangle 19" descr="firstBullet" title="first"/>
              <p:cNvSpPr/>
              <p:nvPr/>
            </p:nvSpPr>
            <p:spPr>
              <a:xfrm>
                <a:off x="4733721" y="2344308"/>
                <a:ext cx="266941" cy="292844"/>
              </a:xfrm>
              <a:prstGeom prst="roundRect">
                <a:avLst/>
              </a:prstGeom>
              <a:gradFill flip="none" rotWithShape="1">
                <a:gsLst>
                  <a:gs pos="0">
                    <a:srgbClr val="A1E8F6"/>
                  </a:gs>
                  <a:gs pos="100000">
                    <a:srgbClr val="36ADE4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algn="ctr">
                <a:prstDash val="solid"/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>
                <a:defPPr>
                  <a:defRPr lang="en-US"/>
                </a:defPPr>
                <a:lvl1pPr marL="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184389" y="2175502"/>
                <a:ext cx="4668675" cy="562888"/>
              </a:xfrm>
              <a:prstGeom prst="rect"/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</a:lstStyle>
              <a:p>
                <a:pPr>
                  <a:buClr>
                    <a:schemeClr val="tx1">
                      <a:lumMod val="85000"/>
                      <a:lumOff val="15000"/>
                    </a:schemeClr>
                  </a:buClr>
                </a:pPr>
                <a:r>
                  <a:rPr lang="en-US" sz="3000" spc="60" dirty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rebuchet MS"/>
                    <a:cs typeface="Trebuchet MS"/>
                  </a:rPr>
                  <a:t>Bar/Restaurant Staff</a:t>
                </a:r>
                <a:endParaRPr lang="en-US" sz="3000" b="1" spc="60">
                  <a:solidFill>
                    <a:schemeClr val="tx1">
                      <a:lumMod val="50000"/>
                      <a:lumOff val="50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</p:grpSp>
        <p:grpSp>
          <p:nvGrpSpPr>
            <p:cNvPr id="26" name="Group 25" descr="secondSegment" title="second segment"/>
            <p:cNvGrpSpPr/>
            <p:nvPr/>
          </p:nvGrpSpPr>
          <p:grpSpPr>
            <a:xfrm>
              <a:off x="4374567" y="2666934"/>
              <a:ext cx="5109958" cy="553998"/>
              <a:chOff x="4722501" y="2086383"/>
              <a:chExt cx="5109958" cy="553998"/>
            </a:xfrm>
          </p:grpSpPr>
          <p:sp>
            <p:nvSpPr>
              <p:cNvPr id="27" name="Rounded Rectangle 26" descr="secondBullet" title="secondBullet"/>
              <p:cNvSpPr/>
              <p:nvPr/>
            </p:nvSpPr>
            <p:spPr>
              <a:xfrm>
                <a:off x="4722499" y="2295037"/>
                <a:ext cx="267183" cy="285740"/>
              </a:xfrm>
              <a:prstGeom prst="roundRect">
                <a:avLst/>
              </a:prstGeom>
              <a:gradFill>
                <a:gsLst>
                  <a:gs pos="0">
                    <a:srgbClr val="FFE9A7"/>
                  </a:gs>
                  <a:gs pos="100000">
                    <a:srgbClr val="F5C120"/>
                  </a:gs>
                </a:gsLst>
                <a:lin scaled="0"/>
                <a:tileRect/>
              </a:gradFill>
              <a:ln w="9525" cap="flat" algn="ctr">
                <a:prstDash val="solid"/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>
                <a:defPPr>
                  <a:defRPr lang="en-US"/>
                </a:defPPr>
                <a:lvl1pPr marL="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173107" y="2130344"/>
                <a:ext cx="4673343" cy="549189"/>
              </a:xfrm>
              <a:prstGeom prst="rect"/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</a:lstStyle>
              <a:p>
                <a:pPr>
                  <a:buClr>
                    <a:schemeClr val="tx1">
                      <a:lumMod val="85000"/>
                      <a:lumOff val="15000"/>
                    </a:schemeClr>
                  </a:buClr>
                </a:pPr>
                <a:r>
                  <a:rPr lang="en-US" sz="3000" spc="60" dirty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rebuchet MS"/>
                    <a:cs typeface="Trebuchet MS"/>
                  </a:rPr>
                  <a:t>Hotel &amp; Resort Staff</a:t>
                </a:r>
                <a:endParaRPr lang="en-US" sz="3000" spc="60">
                  <a:solidFill>
                    <a:schemeClr val="tx1">
                      <a:lumMod val="50000"/>
                      <a:lumOff val="50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</p:grpSp>
        <p:grpSp>
          <p:nvGrpSpPr>
            <p:cNvPr id="29" name="Group 28" descr="thirdSegment" title="third segment"/>
            <p:cNvGrpSpPr/>
            <p:nvPr/>
          </p:nvGrpSpPr>
          <p:grpSpPr>
            <a:xfrm>
              <a:off x="4374568" y="3246519"/>
              <a:ext cx="5109957" cy="553998"/>
              <a:chOff x="4724024" y="2088722"/>
              <a:chExt cx="4416846" cy="553998"/>
            </a:xfrm>
          </p:grpSpPr>
          <p:sp>
            <p:nvSpPr>
              <p:cNvPr id="30" name="Rounded Rectangle 29" descr="thridBullet" title="thirdBullet"/>
              <p:cNvSpPr/>
              <p:nvPr/>
            </p:nvSpPr>
            <p:spPr>
              <a:xfrm>
                <a:off x="4724023" y="2267056"/>
                <a:ext cx="229623" cy="285591"/>
              </a:xfrm>
              <a:prstGeom prst="roundRect">
                <a:avLst/>
              </a:prstGeom>
              <a:gradFill>
                <a:gsLst>
                  <a:gs pos="0">
                    <a:srgbClr val="A2D42E"/>
                  </a:gs>
                  <a:gs pos="100000">
                    <a:srgbClr val="7BAE00"/>
                  </a:gs>
                </a:gsLst>
                <a:lin scaled="0"/>
                <a:tileRect/>
              </a:gradFill>
              <a:ln w="9525" cap="flat" algn="ctr">
                <a:prstDash val="solid"/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>
                <a:defPPr>
                  <a:defRPr lang="en-US"/>
                </a:defPPr>
                <a:lvl1pPr marL="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113508" y="2102288"/>
                <a:ext cx="4039455" cy="549189"/>
              </a:xfrm>
              <a:prstGeom prst="rect"/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</a:lstStyle>
              <a:p>
                <a:pPr>
                  <a:buClr>
                    <a:schemeClr val="tx1">
                      <a:lumMod val="85000"/>
                      <a:lumOff val="15000"/>
                    </a:schemeClr>
                  </a:buClr>
                </a:pPr>
                <a:r>
                  <a:rPr lang="en-US" sz="3000" spc="60" dirty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rebuchet MS"/>
                    <a:cs typeface="Trebuchet MS"/>
                  </a:rPr>
                  <a:t>Spa, Parlour, Valet</a:t>
                </a:r>
                <a:endParaRPr lang="en-US" sz="3000" b="1" spc="60">
                  <a:solidFill>
                    <a:schemeClr val="tx1">
                      <a:lumMod val="50000"/>
                      <a:lumOff val="50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</p:grpSp>
        <p:grpSp>
          <p:nvGrpSpPr>
            <p:cNvPr id="32" name="Group 31" descr="fourthSegment" title="fourthSegment"/>
            <p:cNvGrpSpPr/>
            <p:nvPr/>
          </p:nvGrpSpPr>
          <p:grpSpPr>
            <a:xfrm>
              <a:off x="4374567" y="3811762"/>
              <a:ext cx="5109958" cy="553998"/>
              <a:chOff x="4722500" y="2101324"/>
              <a:chExt cx="5109958" cy="553998"/>
            </a:xfrm>
          </p:grpSpPr>
          <p:sp>
            <p:nvSpPr>
              <p:cNvPr id="33" name="Rounded Rectangle 32" descr="fourthBullet" title="fourthBullet"/>
              <p:cNvSpPr/>
              <p:nvPr/>
            </p:nvSpPr>
            <p:spPr>
              <a:xfrm>
                <a:off x="4722498" y="2263529"/>
                <a:ext cx="267183" cy="285740"/>
              </a:xfrm>
              <a:prstGeom prst="roundRect">
                <a:avLst/>
              </a:prstGeom>
              <a:gradFill>
                <a:gsLst>
                  <a:gs pos="0">
                    <a:srgbClr val="FFC615"/>
                  </a:gs>
                  <a:gs pos="100000">
                    <a:srgbClr val="E08301"/>
                  </a:gs>
                </a:gsLst>
                <a:tileRect/>
              </a:gradFill>
              <a:ln w="9525" cap="flat" algn="ctr">
                <a:prstDash val="solid"/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>
                <a:defPPr>
                  <a:defRPr lang="en-US"/>
                </a:defPPr>
                <a:lvl1pPr marL="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173107" y="2098836"/>
                <a:ext cx="4673343" cy="549189"/>
              </a:xfrm>
              <a:prstGeom prst="rect"/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</a:lstStyle>
              <a:p>
                <a:pPr>
                  <a:buClr>
                    <a:schemeClr val="tx1">
                      <a:lumMod val="85000"/>
                      <a:lumOff val="15000"/>
                    </a:schemeClr>
                  </a:buClr>
                </a:pPr>
                <a:r>
                  <a:rPr lang="en-US" sz="3000" spc="60" dirty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rebuchet MS"/>
                    <a:cs typeface="Trebuchet MS"/>
                  </a:rPr>
                  <a:t>Retail, Events, Etc</a:t>
                </a:r>
                <a:endParaRPr lang="en-US" sz="3000" b="1" spc="60">
                  <a:solidFill>
                    <a:schemeClr val="tx1">
                      <a:lumMod val="50000"/>
                      <a:lumOff val="50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</p:grpSp>
        <p:grpSp>
          <p:nvGrpSpPr>
            <p:cNvPr id="35" name="Group 34" descr="fifthSegment" title="fifthSegment"/>
            <p:cNvGrpSpPr/>
            <p:nvPr/>
          </p:nvGrpSpPr>
          <p:grpSpPr>
            <a:xfrm>
              <a:off x="4374567" y="4344637"/>
              <a:ext cx="5109958" cy="553998"/>
              <a:chOff x="4722501" y="2101324"/>
              <a:chExt cx="5109958" cy="553998"/>
            </a:xfrm>
          </p:grpSpPr>
          <p:sp>
            <p:nvSpPr>
              <p:cNvPr id="36" name="Rounded Rectangle 35" descr="fifthBullet" title="fifthBullet"/>
              <p:cNvSpPr/>
              <p:nvPr/>
            </p:nvSpPr>
            <p:spPr>
              <a:xfrm>
                <a:off x="4722499" y="2279843"/>
                <a:ext cx="267183" cy="285740"/>
              </a:xfrm>
              <a:prstGeom prst="roundRect">
                <a:avLst/>
              </a:prstGeom>
              <a:gradFill>
                <a:gsLst>
                  <a:gs pos="0">
                    <a:srgbClr val="E3DEFF"/>
                  </a:gs>
                  <a:gs pos="100000">
                    <a:srgbClr val="8271E5"/>
                  </a:gs>
                </a:gsLst>
                <a:tileRect/>
              </a:gradFill>
              <a:ln w="9525" cap="flat" algn="ctr">
                <a:prstDash val="solid"/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>
                <a:defPPr>
                  <a:defRPr lang="en-US"/>
                </a:defPPr>
                <a:lvl1pPr marL="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457200" rtl="0" eaLnBrk="1" latinLnBrk="0" hangingPunct="1">
                  <a:defRPr sz="11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173107" y="2115151"/>
                <a:ext cx="4673343" cy="549189"/>
              </a:xfrm>
              <a:prstGeom prst="rect"/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</a:lstStyle>
              <a:p>
                <a:pPr>
                  <a:buClr>
                    <a:schemeClr val="tx1">
                      <a:lumMod val="85000"/>
                      <a:lumOff val="15000"/>
                    </a:schemeClr>
                  </a:buClr>
                </a:pPr>
                <a:r>
                  <a:rPr lang="en-US" sz="3000" spc="60" dirty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rebuchet MS"/>
                    <a:cs typeface="Trebuchet MS"/>
                  </a:rPr>
                  <a:t>Artists &amp; Performers</a:t>
                </a:r>
                <a:endParaRPr lang="en-US" sz="3000" b="1" spc="60">
                  <a:solidFill>
                    <a:schemeClr val="tx1">
                      <a:lumMod val="50000"/>
                      <a:lumOff val="50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</p:grpSp>
      </p:grpSp>
      <p:sp>
        <p:nvSpPr>
          <p:cNvPr id="38" name="Rectangle 37" descr="marketTotal" title="marketTotal"/>
          <p:cNvSpPr/>
          <p:nvPr/>
        </p:nvSpPr>
        <p:spPr>
          <a:xfrm>
            <a:off x="2161587" y="5083833"/>
            <a:ext cx="1657355" cy="475963"/>
          </a:xfrm>
          <a:prstGeom prst="rect"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>
              <a:lnSpc>
                <a:spcPct val="140000"/>
              </a:lnSpc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$40B</a:t>
            </a:r>
            <a:endParaRPr lang="en-US" spc="6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314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92397"/>
              </p:ext>
            </p:extLst>
          </p:nvPr>
        </p:nvGraphicFramePr>
        <p:xfrm>
          <a:off x="571501" y="1854200"/>
          <a:ext cx="8000998" cy="319062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89766"/>
                <a:gridCol w="5211232"/>
              </a:tblGrid>
              <a:tr h="753533">
                <a:tc>
                  <a:txBody>
                    <a:bodyPr/>
                    <a:lstStyle/>
                    <a:p>
                      <a:pPr marL="91440" marR="0" lvl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 dirty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Competitors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 dirty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How our</a:t>
                      </a:r>
                      <a:r>
                        <a:rPr lang="en-US" sz="2400" b="1" dirty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 solution </a:t>
                      </a:r>
                      <a:r>
                        <a:rPr lang="en-US" sz="2400" b="1" dirty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/>
                          <a:cs typeface="Trebuchet MS"/>
                        </a:rPr>
                        <a:t>is better</a:t>
                      </a:r>
                      <a:endParaRPr lang="en-US" sz="2400" b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FFF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No Tipping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Giving is Good. We make giving COOL now.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Cash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Go Cashless, Now Cashless Tip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Credit Card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Tip directly to Staff giving service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274">
                <a:tc>
                  <a:txBody>
                    <a:bodyPr/>
                    <a:lstStyle/>
                    <a:p>
                      <a:pPr marL="91440" marR="0" lvl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i="1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P2P Payment APPS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l" defTabSz="457200" fontAlgn="auto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pc="-40" dirty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rebuchet MS"/>
                          <a:cs typeface="Trebuchet MS"/>
                        </a:rPr>
                        <a:t>Focussed on Tipping. Integrate all APPs.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2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Competitive landscape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44197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8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357" y="645188"/>
            <a:ext cx="4945728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Funding needed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  <p:sp>
        <p:nvSpPr>
          <p:cNvPr id="10" name="TextBox 9" descr="footertext" title="footer text"/>
          <p:cNvSpPr txBox="1"/>
          <p:nvPr/>
        </p:nvSpPr>
        <p:spPr>
          <a:xfrm>
            <a:off x="442804" y="6265163"/>
            <a:ext cx="6744197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 descr="fundingNeededText" title="fundingNeededText"/>
          <p:cNvSpPr txBox="1"/>
          <p:nvPr/>
        </p:nvSpPr>
        <p:spPr>
          <a:xfrm>
            <a:off x="443110" y="1810558"/>
            <a:ext cx="8183604" cy="3752790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>
              <a:lnSpc>
                <a:spcPct val="120000"/>
              </a:lnSpc>
            </a:pPr>
            <a:r>
              <a:rPr lang="en-US" sz="40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Founder raising Seed Capital 100K. Remaining 400K to raise within 2 months of Launch for building team, infra &amp; launch in global cities.</a:t>
            </a:r>
            <a:endParaRPr lang="en-US" sz="400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3" name="TextBox 12" descr="fundingNeededTotal" title="fundingNeededTotal"/>
          <p:cNvSpPr txBox="1"/>
          <p:nvPr/>
        </p:nvSpPr>
        <p:spPr>
          <a:xfrm>
            <a:off x="5427164" y="627665"/>
            <a:ext cx="3173909" cy="854293"/>
          </a:xfrm>
          <a:prstGeom prst="rect"/>
          <a:solidFill>
            <a:srgbClr val="DDEFFF"/>
          </a:solidFill>
          <a:ln w="25400" cap="flat" algn="ctr"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000000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r>
              <a:rPr lang="en-US" sz="5000" dirty="1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$500K</a:t>
            </a:r>
            <a:endParaRPr lang="en-US" sz="5000"/>
          </a:p>
        </p:txBody>
      </p:sp>
    </p:spTree>
    <p:extLst>
      <p:ext uri="{BB962C8B-B14F-4D97-AF65-F5344CB8AC3E}">
        <p14:creationId xmlns:p14="http://schemas.microsoft.com/office/powerpoint/2010/main" val="18684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Sales channels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TextBox 3" descr="descriptionList" title="descriptionList"/>
          <p:cNvSpPr txBox="1"/>
          <p:nvPr/>
        </p:nvSpPr>
        <p:spPr>
          <a:xfrm>
            <a:off x="443110" y="1747058"/>
            <a:ext cx="8515162" cy="4210446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Mobile App Stores platforms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Web presence &amp; online signups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Digital &amp; Social Media generating leads</a:t>
            </a:r>
            <a:endParaRPr lang="en-US" sz="3000" spc="60" smtClean="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Personal SignUp drives of Target Group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Registering Employment places of Target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1233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056923"/>
            <a:ext cx="9144000" cy="801077"/>
          </a:xfrm>
          <a:prstGeom prst="rect"/>
          <a:gradFill>
            <a:gsLst>
              <a:gs pos="0">
                <a:schemeClr val="bg1">
                  <a:lumMod val="95000"/>
                </a:schemeClr>
              </a:gs>
              <a:gs pos="75000">
                <a:schemeClr val="bg1"/>
              </a:gs>
            </a:gsLst>
            <a:lin scaled="0"/>
            <a:tileRect/>
          </a:gradFill>
          <a:ln w="9525" cap="flat" algn="ctr">
            <a:noFill/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1pPr>
            <a:lvl2pPr marL="457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2pPr>
            <a:lvl3pPr marL="914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3pPr>
            <a:lvl4pPr marL="1371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4pPr>
            <a:lvl5pPr marL="18288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5pPr>
            <a:lvl6pPr marL="22860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6pPr>
            <a:lvl7pPr marL="27432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7pPr>
            <a:lvl8pPr marL="32004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8pPr>
            <a:lvl9pPr marL="3657600" marR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normalizeH="0" noProof="0">
                <a:solidFill>
                  <a:srgbClr val="FFFFFF"/>
                </a:solidFill>
                <a:uLnTx/>
                <a:uFillTx/>
                <a:latin typeface="Calibri"/>
                <a:ea typeface=""/>
                <a:cs typeface="+mn-cs"/>
              </a:defRPr>
            </a:lvl9pPr>
          </a:lstStyle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 descr="slidetitle" title="slide title"/>
          <p:cNvSpPr>
            <a:spLocks noGrp="1"/>
          </p:cNvSpPr>
          <p:nvPr>
            <p:ph type="ctrTitle"/>
          </p:nvPr>
        </p:nvSpPr>
        <p:spPr>
          <a:xfrm>
            <a:off x="436356" y="645188"/>
            <a:ext cx="8564359" cy="748974"/>
          </a:xfrm>
        </p:spPr>
        <p:txBody>
          <a:bodyPr>
            <a:noAutofit/>
          </a:bodyPr>
          <a:lstStyle/>
          <a:p>
            <a:pPr algn="l"/>
            <a:r>
              <a:rPr lang="en-US" sz="5000" spc="60" dirty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Marketing activities</a:t>
            </a:r>
            <a:endParaRPr lang="en-US" sz="5000" spc="6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TextBox 3" descr="descriptionList" title="descriptionList"/>
          <p:cNvSpPr txBox="1"/>
          <p:nvPr/>
        </p:nvSpPr>
        <p:spPr>
          <a:xfrm>
            <a:off x="443110" y="1747058"/>
            <a:ext cx="8515162" cy="3523961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Offline &amp; Direct marketing/Street Team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Online &amp; Social media campaigns</a:t>
            </a: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Sign Up Campaigns via personal visits</a:t>
            </a:r>
            <a:endParaRPr lang="en-US" sz="3000" spc="60" smtClean="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Alliances with Hotels, City Council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  <a:p>
            <a:pPr marL="457200" indent="-45720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Font typeface="Wingdings" charset="2"/>
              <a:buChar char="§"/>
            </a:pPr>
            <a:r>
              <a:rPr lang="en-US" sz="3000" spc="6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Trade Shows &amp; PR on TV &amp; Print</a:t>
            </a:r>
            <a:endParaRPr lang="en-US" sz="3000" spc="60">
              <a:solidFill>
                <a:schemeClr val="tx1">
                  <a:lumMod val="50000"/>
                  <a:lumOff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0" name="TextBox 9" descr="footertext" title="footer text"/>
          <p:cNvSpPr txBox="1"/>
          <p:nvPr/>
        </p:nvSpPr>
        <p:spPr>
          <a:xfrm>
            <a:off x="442803" y="6265163"/>
            <a:ext cx="6744198" cy="335615"/>
          </a:xfrm>
          <a:prstGeom prst="rect"/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r>
              <a:rPr lang="en-US" sz="1600" dirty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rPr>
              <a:t>Hola Tip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60176"/>
            <a:ext cx="9144000" cy="0"/>
          </a:xfrm>
          <a:prstGeom prst="line"/>
          <a:ln w="9525" cap="flat" algn="ctr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ompanylogo" title="companylogo"/>
          <p:cNvPicPr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850" y="6313027"/>
            <a:ext cx="660400" cy="308187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1233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1:tag xmlns:p1="http://schemas.openxmlformats.org/presentationml/2006/main" name="AS_RELEASE_DATE" val="2013.07.10"/>
  <p1:tag xmlns:p1="http://schemas.openxmlformats.org/presentationml/2006/main" name="AS_TITLE" val="Aspose.Slides for Java"/>
  <p1:tag xmlns:p1="http://schemas.openxmlformats.org/presentationml/2006/main" name="AS_VERSION" val="7.5.1.0"/>
</p:tagLst>
</file>

<file path=ppt/theme/theme1.xml><?xml version="1.0" encoding="utf-8"?>
<a:theme xmlns:a="http://schemas.openxmlformats.org/drawingml/2006/main" name="Office Theme">
  <a1:themeElements xmlns:a1="http://schemas.openxmlformats.org/drawingml/2006/main">
    <a2:clrScheme xmlns:a2="http://schemas.openxmlformats.org/drawingml/2006/main" name="Grayscale">
      <a3:dk1 xmlns:a3="http://schemas.openxmlformats.org/drawingml/2006/main">
        <a4:sysClr xmlns:a4="http://schemas.openxmlformats.org/drawingml/2006/main" val="windowText" lastClr="000000"/>
      </a3:dk1>
      <a3:lt1 xmlns:a3="http://schemas.openxmlformats.org/drawingml/2006/main">
        <a4:sysClr xmlns:a4="http://schemas.openxmlformats.org/drawingml/2006/main" val="window" lastClr="FFFFFF"/>
      </a3:lt1>
      <a3:dk2 xmlns:a3="http://schemas.openxmlformats.org/drawingml/2006/main">
        <a4:srgbClr xmlns:a4="http://schemas.openxmlformats.org/drawingml/2006/main" val="000000"/>
      </a3:dk2>
      <a3:lt2 xmlns:a3="http://schemas.openxmlformats.org/drawingml/2006/main">
        <a4:srgbClr xmlns:a4="http://schemas.openxmlformats.org/drawingml/2006/main" val="F8F8F8"/>
      </a3:lt2>
      <a3:accent1 xmlns:a3="http://schemas.openxmlformats.org/drawingml/2006/main">
        <a4:srgbClr xmlns:a4="http://schemas.openxmlformats.org/drawingml/2006/main" val="DDDDDD"/>
      </a3:accent1>
      <a3:accent2 xmlns:a3="http://schemas.openxmlformats.org/drawingml/2006/main">
        <a4:srgbClr xmlns:a4="http://schemas.openxmlformats.org/drawingml/2006/main" val="B2B2B2"/>
      </a3:accent2>
      <a3:accent3 xmlns:a3="http://schemas.openxmlformats.org/drawingml/2006/main">
        <a4:srgbClr xmlns:a4="http://schemas.openxmlformats.org/drawingml/2006/main" val="969696"/>
      </a3:accent3>
      <a3:accent4 xmlns:a3="http://schemas.openxmlformats.org/drawingml/2006/main">
        <a4:srgbClr xmlns:a4="http://schemas.openxmlformats.org/drawingml/2006/main" val="808080"/>
      </a3:accent4>
      <a3:accent5 xmlns:a3="http://schemas.openxmlformats.org/drawingml/2006/main">
        <a4:srgbClr xmlns:a4="http://schemas.openxmlformats.org/drawingml/2006/main" val="5F5F5F"/>
      </a3:accent5>
      <a3:accent6 xmlns:a3="http://schemas.openxmlformats.org/drawingml/2006/main">
        <a4:srgbClr xmlns:a4="http://schemas.openxmlformats.org/drawingml/2006/main" val="4D4D4D"/>
      </a3:accent6>
      <a3:hlink xmlns:a3="http://schemas.openxmlformats.org/drawingml/2006/main">
        <a4:srgbClr xmlns:a4="http://schemas.openxmlformats.org/drawingml/2006/main" val="5F5F5F"/>
      </a3:hlink>
      <a3:folHlink xmlns:a3="http://schemas.openxmlformats.org/drawingml/2006/main">
        <a4:srgbClr xmlns:a4="http://schemas.openxmlformats.org/drawingml/2006/main" val="919191"/>
      </a3:folHlink>
    </a2:clrScheme>
    <a2:fontScheme xmlns:a2="http://schemas.openxmlformats.org/drawingml/2006/main" name="Office">
      <a3:majorFont xmlns:a3="http://schemas.openxmlformats.org/drawingml/2006/main">
        <a4:latin xmlns:a4="http://schemas.openxmlformats.org/drawingml/2006/main" typeface="Calibri"/>
        <a4:ea xmlns:a4="http://schemas.openxmlformats.org/drawingml/2006/main" typeface=""/>
        <a4:cs xmlns:a4="http://schemas.openxmlformats.org/drawingml/2006/main" typeface=""/>
        <a4:font xmlns:a4="http://schemas.openxmlformats.org/drawingml/2006/main" script="Syrc" typeface="Estrangelo Edessa"/>
        <a4:font xmlns:a4="http://schemas.openxmlformats.org/drawingml/2006/main" script="Orya" typeface="Kalinga"/>
        <a4:font xmlns:a4="http://schemas.openxmlformats.org/drawingml/2006/main" script="Jpan" typeface="ＭＳ Ｐゴシック"/>
        <a4:font xmlns:a4="http://schemas.openxmlformats.org/drawingml/2006/main" script="Guru" typeface="Raavi"/>
        <a4:font xmlns:a4="http://schemas.openxmlformats.org/drawingml/2006/main" script="Geor" typeface="Sylfaen"/>
        <a4:font xmlns:a4="http://schemas.openxmlformats.org/drawingml/2006/main" script="Beng" typeface="Vrinda"/>
        <a4:font xmlns:a4="http://schemas.openxmlformats.org/drawingml/2006/main" script="Yiii" typeface="Microsoft Yi Baiti"/>
        <a4:font xmlns:a4="http://schemas.openxmlformats.org/drawingml/2006/main" script="Thaa" typeface="MV Boli"/>
        <a4:font xmlns:a4="http://schemas.openxmlformats.org/drawingml/2006/main" script="Khmr" typeface="MoolBoran"/>
        <a4:font xmlns:a4="http://schemas.openxmlformats.org/drawingml/2006/main" script="Taml" typeface="Latha"/>
        <a4:font xmlns:a4="http://schemas.openxmlformats.org/drawingml/2006/main" script="Cans" typeface="Euphemia"/>
        <a4:font xmlns:a4="http://schemas.openxmlformats.org/drawingml/2006/main" script="Telu" typeface="Gautami"/>
        <a4:font xmlns:a4="http://schemas.openxmlformats.org/drawingml/2006/main" script="Laoo" typeface="DokChampa"/>
        <a4:font xmlns:a4="http://schemas.openxmlformats.org/drawingml/2006/main" script="Uigh" typeface="Microsoft Uighur"/>
        <a4:font xmlns:a4="http://schemas.openxmlformats.org/drawingml/2006/main" script="Deva" typeface="Mangal"/>
        <a4:font xmlns:a4="http://schemas.openxmlformats.org/drawingml/2006/main" script="Knda" typeface="Tunga"/>
        <a4:font xmlns:a4="http://schemas.openxmlformats.org/drawingml/2006/main" script="Cher" typeface="Plantagenet Cherokee"/>
        <a4:font xmlns:a4="http://schemas.openxmlformats.org/drawingml/2006/main" script="Arab" typeface="Times New Roman"/>
        <a4:font xmlns:a4="http://schemas.openxmlformats.org/drawingml/2006/main" script="Mlym" typeface="Kartika"/>
        <a4:font xmlns:a4="http://schemas.openxmlformats.org/drawingml/2006/main" script="Thai" typeface="Angsana New"/>
        <a4:font xmlns:a4="http://schemas.openxmlformats.org/drawingml/2006/main" script="Ethi" typeface="Nyala"/>
        <a4:font xmlns:a4="http://schemas.openxmlformats.org/drawingml/2006/main" script="Hebr" typeface="Times New Roman"/>
        <a4:font xmlns:a4="http://schemas.openxmlformats.org/drawingml/2006/main" script="Sinh" typeface="Iskoola Pota"/>
        <a4:font xmlns:a4="http://schemas.openxmlformats.org/drawingml/2006/main" script="Gujr" typeface="Shruti"/>
        <a4:font xmlns:a4="http://schemas.openxmlformats.org/drawingml/2006/main" script="Mong" typeface="Mongolian Baiti"/>
        <a4:font xmlns:a4="http://schemas.openxmlformats.org/drawingml/2006/main" script="Hang" typeface="맑은 고딕"/>
        <a4:font xmlns:a4="http://schemas.openxmlformats.org/drawingml/2006/main" script="Tibt" typeface="Microsoft Himalaya"/>
        <a4:font xmlns:a4="http://schemas.openxmlformats.org/drawingml/2006/main" script="Viet" typeface="Times New Roman"/>
        <a4:font xmlns:a4="http://schemas.openxmlformats.org/drawingml/2006/main" script="Hans" typeface="宋体"/>
        <a4:font xmlns:a4="http://schemas.openxmlformats.org/drawingml/2006/main" script="Hant" typeface="新細明體"/>
      </a3:majorFont>
      <a3:minorFont xmlns:a3="http://schemas.openxmlformats.org/drawingml/2006/main">
        <a4:latin xmlns:a4="http://schemas.openxmlformats.org/drawingml/2006/main" typeface="Calibri"/>
        <a4:ea xmlns:a4="http://schemas.openxmlformats.org/drawingml/2006/main" typeface=""/>
        <a4:cs xmlns:a4="http://schemas.openxmlformats.org/drawingml/2006/main" typeface=""/>
        <a4:font xmlns:a4="http://schemas.openxmlformats.org/drawingml/2006/main" script="Syrc" typeface="Estrangelo Edessa"/>
        <a4:font xmlns:a4="http://schemas.openxmlformats.org/drawingml/2006/main" script="Orya" typeface="Kalinga"/>
        <a4:font xmlns:a4="http://schemas.openxmlformats.org/drawingml/2006/main" script="Jpan" typeface="ＭＳ Ｐゴシック"/>
        <a4:font xmlns:a4="http://schemas.openxmlformats.org/drawingml/2006/main" script="Guru" typeface="Raavi"/>
        <a4:font xmlns:a4="http://schemas.openxmlformats.org/drawingml/2006/main" script="Geor" typeface="Sylfaen"/>
        <a4:font xmlns:a4="http://schemas.openxmlformats.org/drawingml/2006/main" script="Beng" typeface="Vrinda"/>
        <a4:font xmlns:a4="http://schemas.openxmlformats.org/drawingml/2006/main" script="Yiii" typeface="Microsoft Yi Baiti"/>
        <a4:font xmlns:a4="http://schemas.openxmlformats.org/drawingml/2006/main" script="Thaa" typeface="MV Boli"/>
        <a4:font xmlns:a4="http://schemas.openxmlformats.org/drawingml/2006/main" script="Khmr" typeface="DaunPenh"/>
        <a4:font xmlns:a4="http://schemas.openxmlformats.org/drawingml/2006/main" script="Taml" typeface="Latha"/>
        <a4:font xmlns:a4="http://schemas.openxmlformats.org/drawingml/2006/main" script="Cans" typeface="Euphemia"/>
        <a4:font xmlns:a4="http://schemas.openxmlformats.org/drawingml/2006/main" script="Telu" typeface="Gautami"/>
        <a4:font xmlns:a4="http://schemas.openxmlformats.org/drawingml/2006/main" script="Laoo" typeface="DokChampa"/>
        <a4:font xmlns:a4="http://schemas.openxmlformats.org/drawingml/2006/main" script="Uigh" typeface="Microsoft Uighur"/>
        <a4:font xmlns:a4="http://schemas.openxmlformats.org/drawingml/2006/main" script="Deva" typeface="Mangal"/>
        <a4:font xmlns:a4="http://schemas.openxmlformats.org/drawingml/2006/main" script="Knda" typeface="Tunga"/>
        <a4:font xmlns:a4="http://schemas.openxmlformats.org/drawingml/2006/main" script="Cher" typeface="Plantagenet Cherokee"/>
        <a4:font xmlns:a4="http://schemas.openxmlformats.org/drawingml/2006/main" script="Arab" typeface="Arial"/>
        <a4:font xmlns:a4="http://schemas.openxmlformats.org/drawingml/2006/main" script="Mlym" typeface="Kartika"/>
        <a4:font xmlns:a4="http://schemas.openxmlformats.org/drawingml/2006/main" script="Thai" typeface="Cordia New"/>
        <a4:font xmlns:a4="http://schemas.openxmlformats.org/drawingml/2006/main" script="Ethi" typeface="Nyala"/>
        <a4:font xmlns:a4="http://schemas.openxmlformats.org/drawingml/2006/main" script="Hebr" typeface="Arial"/>
        <a4:font xmlns:a4="http://schemas.openxmlformats.org/drawingml/2006/main" script="Sinh" typeface="Iskoola Pota"/>
        <a4:font xmlns:a4="http://schemas.openxmlformats.org/drawingml/2006/main" script="Gujr" typeface="Shruti"/>
        <a4:font xmlns:a4="http://schemas.openxmlformats.org/drawingml/2006/main" script="Mong" typeface="Mongolian Baiti"/>
        <a4:font xmlns:a4="http://schemas.openxmlformats.org/drawingml/2006/main" script="Hang" typeface="맑은 고딕"/>
        <a4:font xmlns:a4="http://schemas.openxmlformats.org/drawingml/2006/main" script="Tibt" typeface="Microsoft Himalaya"/>
        <a4:font xmlns:a4="http://schemas.openxmlformats.org/drawingml/2006/main" script="Viet" typeface="Arial"/>
        <a4:font xmlns:a4="http://schemas.openxmlformats.org/drawingml/2006/main" script="Hans" typeface="宋体"/>
        <a4:font xmlns:a4="http://schemas.openxmlformats.org/drawingml/2006/main" script="Hant" typeface="新細明體"/>
      </a3:minorFont>
    </a2:fontScheme>
    <a2:fmtScheme xmlns:a2="http://schemas.openxmlformats.org/drawingml/2006/main" name="Office">
      <a3:fillStyleLst xmlns:a3="http://schemas.openxmlformats.org/drawingml/2006/main">
        <a4:solidFill xmlns:a4="http://schemas.openxmlformats.org/drawingml/2006/main">
          <a5:schemeClr xmlns:a5="http://schemas.openxmlformats.org/drawingml/2006/main" val="phClr"/>
        </a4:soli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50000"/>
                <a8:satMod xmlns:a8="http://schemas.openxmlformats.org/drawingml/2006/main" val="300000"/>
              </a7:schemeClr>
            </a6:gs>
            <a6:gs xmlns:a6="http://schemas.openxmlformats.org/drawingml/2006/main" pos="35000">
              <a7:schemeClr xmlns:a7="http://schemas.openxmlformats.org/drawingml/2006/main" val="phClr">
                <a8:tint xmlns:a8="http://schemas.openxmlformats.org/drawingml/2006/main" val="37000"/>
                <a8:satMod xmlns:a8="http://schemas.openxmlformats.org/drawingml/2006/main" val="30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tint xmlns:a8="http://schemas.openxmlformats.org/drawingml/2006/main" val="15000"/>
                <a8:satMod xmlns:a8="http://schemas.openxmlformats.org/drawingml/2006/main" val="350000"/>
              </a7:schemeClr>
            </a6:gs>
          </a5:gsLst>
          <a5:lin xmlns:a5="http://schemas.openxmlformats.org/drawingml/2006/main" ang="16200000" scaled="1"/>
          <a5:tileRect xmlns:a5="http://schemas.openxmlformats.org/drawingml/2006/main"/>
        </a4:gra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100000"/>
                <a8:shade xmlns:a8="http://schemas.openxmlformats.org/drawingml/2006/main" val="100000"/>
                <a8:satMod xmlns:a8="http://schemas.openxmlformats.org/drawingml/2006/main" val="13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tint xmlns:a8="http://schemas.openxmlformats.org/drawingml/2006/main" val="50000"/>
                <a8:shade xmlns:a8="http://schemas.openxmlformats.org/drawingml/2006/main" val="100000"/>
                <a8:satMod xmlns:a8="http://schemas.openxmlformats.org/drawingml/2006/main" val="350000"/>
              </a7:schemeClr>
            </a6:gs>
          </a5:gsLst>
          <a5:lin xmlns:a5="http://schemas.openxmlformats.org/drawingml/2006/main" ang="16200000" scaled="0"/>
          <a5:tileRect xmlns:a5="http://schemas.openxmlformats.org/drawingml/2006/main"/>
        </a4:gradFill>
      </a3:fillStyleLst>
      <a3:lnStyleLst xmlns:a3="http://schemas.openxmlformats.org/drawingml/2006/main">
        <a4:ln xmlns:a4="http://schemas.openxmlformats.org/drawingml/2006/main" w="9525" cap="flat" cmpd="sng" algn="ctr">
          <solidFill xmlns="http://schemas.openxmlformats.org/drawingml/2006/main">
            <a5:schemeClr xmlns:a5="http://schemas.openxmlformats.org/drawingml/2006/main" val="phClr">
              <a6:shade xmlns:a6="http://schemas.openxmlformats.org/drawingml/2006/main" val="95000"/>
              <a6:satMod xmlns:a6="http://schemas.openxmlformats.org/drawingml/2006/main" val="105000"/>
            </a5:schemeClr>
          </solidFill>
          <a5:prstDash xmlns:a5="http://schemas.openxmlformats.org/drawingml/2006/main" val="solid"/>
        </a4:ln>
        <a4:ln xmlns:a4="http://schemas.openxmlformats.org/drawingml/2006/main" w="25400" cap="flat" cmpd="sng" algn="ctr">
          <solidFill xmlns="http://schemas.openxmlformats.org/drawingml/2006/main">
            <a5:schemeClr xmlns:a5="http://schemas.openxmlformats.org/drawingml/2006/main" val="phClr"/>
          </solidFill>
          <a5:prstDash xmlns:a5="http://schemas.openxmlformats.org/drawingml/2006/main" val="solid"/>
        </a4:ln>
        <a4:ln xmlns:a4="http://schemas.openxmlformats.org/drawingml/2006/main" w="38100" cap="flat" cmpd="sng" algn="ctr">
          <solidFill xmlns="http://schemas.openxmlformats.org/drawingml/2006/main">
            <a5:schemeClr xmlns:a5="http://schemas.openxmlformats.org/drawingml/2006/main" val="phClr"/>
          </solidFill>
          <a5:prstDash xmlns:a5="http://schemas.openxmlformats.org/drawingml/2006/main" val="solid"/>
        </a4:ln>
      </a3:lnStyleLst>
      <a3:effectStyleLst xmlns:a3="http://schemas.openxmlformats.org/drawingml/2006/main"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0000" rotWithShape="0">
              <a7:srgbClr xmlns:a7="http://schemas.openxmlformats.org/drawingml/2006/main" val="000000">
                <a8:alpha xmlns:a8="http://schemas.openxmlformats.org/drawingml/2006/main" val="38000"/>
              </a7:srgbClr>
            </a6:outerShdw>
          </a5:effectLst>
        </a4:effectStyle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3000" rotWithShape="0">
              <a7:srgbClr xmlns:a7="http://schemas.openxmlformats.org/drawingml/2006/main" val="000000">
                <a8:alpha xmlns:a8="http://schemas.openxmlformats.org/drawingml/2006/main" val="35000"/>
              </a7:srgbClr>
            </a6:outerShdw>
          </a5:effectLst>
        </a4:effectStyle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3000" rotWithShape="0">
              <a7:srgbClr xmlns:a7="http://schemas.openxmlformats.org/drawingml/2006/main" val="000000">
                <a8:alpha xmlns:a8="http://schemas.openxmlformats.org/drawingml/2006/main" val="35000"/>
              </a7:srgbClr>
            </a6:outerShdw>
          </a5:effectLst>
          <a5:scene3d xmlns:a5="http://schemas.openxmlformats.org/drawingml/2006/main">
            <a6:camera xmlns:a6="http://schemas.openxmlformats.org/drawingml/2006/main" prst="orthographicFront">
              <a7:rot xmlns:a7="http://schemas.openxmlformats.org/drawingml/2006/main" lat="0" lon="0" rev="0"/>
            </a6:camera>
            <a6:lightRig xmlns:a6="http://schemas.openxmlformats.org/drawingml/2006/main" dir="t" rig="threePt">
              <a7:rot xmlns:a7="http://schemas.openxmlformats.org/drawingml/2006/main" lat="0" lon="0" rev="1200000"/>
            </a6:lightRig>
          </a5:scene3d>
          <a5:sp3d xmlns:a5="http://schemas.openxmlformats.org/drawingml/2006/main">
            <a6:bevelT xmlns:a6="http://schemas.openxmlformats.org/drawingml/2006/main" w="63500" h="25400" prst="circle"/>
          </a5:sp3d>
        </a4:effectStyle>
      </a3:effectStyleLst>
      <a3:bgFillStyleLst xmlns:a3="http://schemas.openxmlformats.org/drawingml/2006/main">
        <a4:solidFill xmlns:a4="http://schemas.openxmlformats.org/drawingml/2006/main">
          <a5:schemeClr xmlns:a5="http://schemas.openxmlformats.org/drawingml/2006/main" val="phClr"/>
        </a4:soli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40000"/>
                <a8:satMod xmlns:a8="http://schemas.openxmlformats.org/drawingml/2006/main" val="350000"/>
              </a7:schemeClr>
            </a6:gs>
            <a6:gs xmlns:a6="http://schemas.openxmlformats.org/drawingml/2006/main" pos="40000">
              <a7:schemeClr xmlns:a7="http://schemas.openxmlformats.org/drawingml/2006/main" val="phClr">
                <a8:tint xmlns:a8="http://schemas.openxmlformats.org/drawingml/2006/main" val="45000"/>
                <a8:shade xmlns:a8="http://schemas.openxmlformats.org/drawingml/2006/main" val="99000"/>
                <a8:satMod xmlns:a8="http://schemas.openxmlformats.org/drawingml/2006/main" val="35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20000"/>
                <a8:satMod xmlns:a8="http://schemas.openxmlformats.org/drawingml/2006/main" val="255000"/>
              </a7:schemeClr>
            </a6:gs>
          </a5:gsLst>
          <a5:path xmlns:a5="http://schemas.openxmlformats.org/drawingml/2006/main" path="circle"/>
          <a5:tileRect xmlns:a5="http://schemas.openxmlformats.org/drawingml/2006/main"/>
        </a4:gra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80000"/>
                <a8:satMod xmlns:a8="http://schemas.openxmlformats.org/drawingml/2006/main" val="30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30000"/>
                <a8:satMod xmlns:a8="http://schemas.openxmlformats.org/drawingml/2006/main" val="200000"/>
              </a7:schemeClr>
            </a6:gs>
          </a5:gsLst>
          <a5:path xmlns:a5="http://schemas.openxmlformats.org/drawingml/2006/main" path="circle">
            <a6:fillToRect xmlns:a6="http://schemas.openxmlformats.org/drawingml/2006/main" l="50000" t="50000" r="50000" b="50000"/>
          </a5:path>
          <a5:tileRect xmlns:a5="http://schemas.openxmlformats.org/drawingml/2006/main"/>
        </a4:gradFill>
      </a3:bgFillStyleLst>
    </a2:fmtScheme>
  </a1:themeElements>
  <a:objectDefaults>
    <a:spDef>
      <a:spPr/>
      <a:bodyPr upright="false"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 upright="false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name="Office Theme">
  <a1:themeElements xmlns:a1="http://schemas.openxmlformats.org/drawingml/2006/main">
    <a2:clrScheme xmlns:a2="http://schemas.openxmlformats.org/drawingml/2006/main" name="Office">
      <a3:dk1 xmlns:a3="http://schemas.openxmlformats.org/drawingml/2006/main">
        <a4:sysClr xmlns:a4="http://schemas.openxmlformats.org/drawingml/2006/main" val="windowText" lastClr="000000"/>
      </a3:dk1>
      <a3:lt1 xmlns:a3="http://schemas.openxmlformats.org/drawingml/2006/main">
        <a4:sysClr xmlns:a4="http://schemas.openxmlformats.org/drawingml/2006/main" val="window" lastClr="FFFFFF"/>
      </a3:lt1>
      <a3:dk2 xmlns:a3="http://schemas.openxmlformats.org/drawingml/2006/main">
        <a4:srgbClr xmlns:a4="http://schemas.openxmlformats.org/drawingml/2006/main" val="1F497D"/>
      </a3:dk2>
      <a3:lt2 xmlns:a3="http://schemas.openxmlformats.org/drawingml/2006/main">
        <a4:srgbClr xmlns:a4="http://schemas.openxmlformats.org/drawingml/2006/main" val="EEECE1"/>
      </a3:lt2>
      <a3:accent1 xmlns:a3="http://schemas.openxmlformats.org/drawingml/2006/main">
        <a4:srgbClr xmlns:a4="http://schemas.openxmlformats.org/drawingml/2006/main" val="4F81BD"/>
      </a3:accent1>
      <a3:accent2 xmlns:a3="http://schemas.openxmlformats.org/drawingml/2006/main">
        <a4:srgbClr xmlns:a4="http://schemas.openxmlformats.org/drawingml/2006/main" val="C0504D"/>
      </a3:accent2>
      <a3:accent3 xmlns:a3="http://schemas.openxmlformats.org/drawingml/2006/main">
        <a4:srgbClr xmlns:a4="http://schemas.openxmlformats.org/drawingml/2006/main" val="9BBB59"/>
      </a3:accent3>
      <a3:accent4 xmlns:a3="http://schemas.openxmlformats.org/drawingml/2006/main">
        <a4:srgbClr xmlns:a4="http://schemas.openxmlformats.org/drawingml/2006/main" val="8064A2"/>
      </a3:accent4>
      <a3:accent5 xmlns:a3="http://schemas.openxmlformats.org/drawingml/2006/main">
        <a4:srgbClr xmlns:a4="http://schemas.openxmlformats.org/drawingml/2006/main" val="4BACC6"/>
      </a3:accent5>
      <a3:accent6 xmlns:a3="http://schemas.openxmlformats.org/drawingml/2006/main">
        <a4:srgbClr xmlns:a4="http://schemas.openxmlformats.org/drawingml/2006/main" val="F79646"/>
      </a3:accent6>
      <a3:hlink xmlns:a3="http://schemas.openxmlformats.org/drawingml/2006/main">
        <a4:srgbClr xmlns:a4="http://schemas.openxmlformats.org/drawingml/2006/main" val="0000FF"/>
      </a3:hlink>
      <a3:folHlink xmlns:a3="http://schemas.openxmlformats.org/drawingml/2006/main">
        <a4:srgbClr xmlns:a4="http://schemas.openxmlformats.org/drawingml/2006/main" val="800080"/>
      </a3:folHlink>
    </a2:clrScheme>
    <a2:fontScheme xmlns:a2="http://schemas.openxmlformats.org/drawingml/2006/main" name="Office">
      <a3:majorFont xmlns:a3="http://schemas.openxmlformats.org/drawingml/2006/main">
        <a4:latin xmlns:a4="http://schemas.openxmlformats.org/drawingml/2006/main" typeface="Calibri"/>
        <a4:ea xmlns:a4="http://schemas.openxmlformats.org/drawingml/2006/main" typeface=""/>
        <a4:cs xmlns:a4="http://schemas.openxmlformats.org/drawingml/2006/main" typeface=""/>
        <a4:font xmlns:a4="http://schemas.openxmlformats.org/drawingml/2006/main" script="Syrc" typeface="Estrangelo Edessa"/>
        <a4:font xmlns:a4="http://schemas.openxmlformats.org/drawingml/2006/main" script="Orya" typeface="Kalinga"/>
        <a4:font xmlns:a4="http://schemas.openxmlformats.org/drawingml/2006/main" script="Jpan" typeface="ＭＳ Ｐゴシック"/>
        <a4:font xmlns:a4="http://schemas.openxmlformats.org/drawingml/2006/main" script="Guru" typeface="Raavi"/>
        <a4:font xmlns:a4="http://schemas.openxmlformats.org/drawingml/2006/main" script="Uigh" typeface="Microsoft Uighur"/>
        <a4:font xmlns:a4="http://schemas.openxmlformats.org/drawingml/2006/main" script="Geor" typeface="Sylfaen"/>
        <a4:font xmlns:a4="http://schemas.openxmlformats.org/drawingml/2006/main" script="Gujr" typeface="Shruti"/>
        <a4:font xmlns:a4="http://schemas.openxmlformats.org/drawingml/2006/main" script="Beng" typeface="Vrinda"/>
        <a4:font xmlns:a4="http://schemas.openxmlformats.org/drawingml/2006/main" script="Yiii" typeface="Microsoft Yi Baiti"/>
        <a4:font xmlns:a4="http://schemas.openxmlformats.org/drawingml/2006/main" script="Thaa" typeface="MV Boli"/>
        <a4:font xmlns:a4="http://schemas.openxmlformats.org/drawingml/2006/main" script="Khmr" typeface="MoolBoran"/>
        <a4:font xmlns:a4="http://schemas.openxmlformats.org/drawingml/2006/main" script="Taml" typeface="Latha"/>
        <a4:font xmlns:a4="http://schemas.openxmlformats.org/drawingml/2006/main" script="Cans" typeface="Euphemia"/>
        <a4:font xmlns:a4="http://schemas.openxmlformats.org/drawingml/2006/main" script="Telu" typeface="Gautami"/>
        <a4:font xmlns:a4="http://schemas.openxmlformats.org/drawingml/2006/main" script="Laoo" typeface="DokChampa"/>
        <a4:font xmlns:a4="http://schemas.openxmlformats.org/drawingml/2006/main" script="Deva" typeface="Mangal"/>
        <a4:font xmlns:a4="http://schemas.openxmlformats.org/drawingml/2006/main" script="Knda" typeface="Tunga"/>
        <a4:font xmlns:a4="http://schemas.openxmlformats.org/drawingml/2006/main" script="Cher" typeface="Plantagenet Cherokee"/>
        <a4:font xmlns:a4="http://schemas.openxmlformats.org/drawingml/2006/main" script="Arab" typeface="Times New Roman"/>
        <a4:font xmlns:a4="http://schemas.openxmlformats.org/drawingml/2006/main" script="Mlym" typeface="Kartika"/>
        <a4:font xmlns:a4="http://schemas.openxmlformats.org/drawingml/2006/main" script="Thai" typeface="Angsana New"/>
        <a4:font xmlns:a4="http://schemas.openxmlformats.org/drawingml/2006/main" script="Ethi" typeface="Nyala"/>
        <a4:font xmlns:a4="http://schemas.openxmlformats.org/drawingml/2006/main" script="Hebr" typeface="Times New Roman"/>
        <a4:font xmlns:a4="http://schemas.openxmlformats.org/drawingml/2006/main" script="Sinh" typeface="Iskoola Pota"/>
        <a4:font xmlns:a4="http://schemas.openxmlformats.org/drawingml/2006/main" script="Tibt" typeface="Microsoft Himalaya"/>
        <a4:font xmlns:a4="http://schemas.openxmlformats.org/drawingml/2006/main" script="Mong" typeface="Mongolian Baiti"/>
        <a4:font xmlns:a4="http://schemas.openxmlformats.org/drawingml/2006/main" script="Hang" typeface="맑은 고딕"/>
        <a4:font xmlns:a4="http://schemas.openxmlformats.org/drawingml/2006/main" script="Viet" typeface="Times New Roman"/>
        <a4:font xmlns:a4="http://schemas.openxmlformats.org/drawingml/2006/main" script="Hans" typeface="宋体"/>
        <a4:font xmlns:a4="http://schemas.openxmlformats.org/drawingml/2006/main" script="Hant" typeface="新細明體"/>
      </a3:majorFont>
      <a3:minorFont xmlns:a3="http://schemas.openxmlformats.org/drawingml/2006/main">
        <a4:latin xmlns:a4="http://schemas.openxmlformats.org/drawingml/2006/main" typeface="Calibri"/>
        <a4:ea xmlns:a4="http://schemas.openxmlformats.org/drawingml/2006/main" typeface=""/>
        <a4:cs xmlns:a4="http://schemas.openxmlformats.org/drawingml/2006/main" typeface=""/>
        <a4:font xmlns:a4="http://schemas.openxmlformats.org/drawingml/2006/main" script="Syrc" typeface="Estrangelo Edessa"/>
        <a4:font xmlns:a4="http://schemas.openxmlformats.org/drawingml/2006/main" script="Orya" typeface="Kalinga"/>
        <a4:font xmlns:a4="http://schemas.openxmlformats.org/drawingml/2006/main" script="Jpan" typeface="ＭＳ Ｐゴシック"/>
        <a4:font xmlns:a4="http://schemas.openxmlformats.org/drawingml/2006/main" script="Guru" typeface="Raavi"/>
        <a4:font xmlns:a4="http://schemas.openxmlformats.org/drawingml/2006/main" script="Uigh" typeface="Microsoft Uighur"/>
        <a4:font xmlns:a4="http://schemas.openxmlformats.org/drawingml/2006/main" script="Geor" typeface="Sylfaen"/>
        <a4:font xmlns:a4="http://schemas.openxmlformats.org/drawingml/2006/main" script="Gujr" typeface="Shruti"/>
        <a4:font xmlns:a4="http://schemas.openxmlformats.org/drawingml/2006/main" script="Beng" typeface="Vrinda"/>
        <a4:font xmlns:a4="http://schemas.openxmlformats.org/drawingml/2006/main" script="Yiii" typeface="Microsoft Yi Baiti"/>
        <a4:font xmlns:a4="http://schemas.openxmlformats.org/drawingml/2006/main" script="Thaa" typeface="MV Boli"/>
        <a4:font xmlns:a4="http://schemas.openxmlformats.org/drawingml/2006/main" script="Khmr" typeface="DaunPenh"/>
        <a4:font xmlns:a4="http://schemas.openxmlformats.org/drawingml/2006/main" script="Taml" typeface="Latha"/>
        <a4:font xmlns:a4="http://schemas.openxmlformats.org/drawingml/2006/main" script="Cans" typeface="Euphemia"/>
        <a4:font xmlns:a4="http://schemas.openxmlformats.org/drawingml/2006/main" script="Telu" typeface="Gautami"/>
        <a4:font xmlns:a4="http://schemas.openxmlformats.org/drawingml/2006/main" script="Laoo" typeface="DokChampa"/>
        <a4:font xmlns:a4="http://schemas.openxmlformats.org/drawingml/2006/main" script="Deva" typeface="Mangal"/>
        <a4:font xmlns:a4="http://schemas.openxmlformats.org/drawingml/2006/main" script="Knda" typeface="Tunga"/>
        <a4:font xmlns:a4="http://schemas.openxmlformats.org/drawingml/2006/main" script="Cher" typeface="Plantagenet Cherokee"/>
        <a4:font xmlns:a4="http://schemas.openxmlformats.org/drawingml/2006/main" script="Arab" typeface="Arial"/>
        <a4:font xmlns:a4="http://schemas.openxmlformats.org/drawingml/2006/main" script="Mlym" typeface="Kartika"/>
        <a4:font xmlns:a4="http://schemas.openxmlformats.org/drawingml/2006/main" script="Thai" typeface="Cordia New"/>
        <a4:font xmlns:a4="http://schemas.openxmlformats.org/drawingml/2006/main" script="Ethi" typeface="Nyala"/>
        <a4:font xmlns:a4="http://schemas.openxmlformats.org/drawingml/2006/main" script="Hebr" typeface="Arial"/>
        <a4:font xmlns:a4="http://schemas.openxmlformats.org/drawingml/2006/main" script="Sinh" typeface="Iskoola Pota"/>
        <a4:font xmlns:a4="http://schemas.openxmlformats.org/drawingml/2006/main" script="Tibt" typeface="Microsoft Himalaya"/>
        <a4:font xmlns:a4="http://schemas.openxmlformats.org/drawingml/2006/main" script="Mong" typeface="Mongolian Baiti"/>
        <a4:font xmlns:a4="http://schemas.openxmlformats.org/drawingml/2006/main" script="Hang" typeface="맑은 고딕"/>
        <a4:font xmlns:a4="http://schemas.openxmlformats.org/drawingml/2006/main" script="Viet" typeface="Arial"/>
        <a4:font xmlns:a4="http://schemas.openxmlformats.org/drawingml/2006/main" script="Hans" typeface="宋体"/>
        <a4:font xmlns:a4="http://schemas.openxmlformats.org/drawingml/2006/main" script="Hant" typeface="新細明體"/>
      </a3:minorFont>
    </a2:fontScheme>
    <a2:fmtScheme xmlns:a2="http://schemas.openxmlformats.org/drawingml/2006/main" name="Office">
      <a3:fillStyleLst xmlns:a3="http://schemas.openxmlformats.org/drawingml/2006/main">
        <a4:solidFill xmlns:a4="http://schemas.openxmlformats.org/drawingml/2006/main">
          <a5:schemeClr xmlns:a5="http://schemas.openxmlformats.org/drawingml/2006/main" val="phClr"/>
        </a4:soli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50000"/>
                <a8:satMod xmlns:a8="http://schemas.openxmlformats.org/drawingml/2006/main" val="300000"/>
              </a7:schemeClr>
            </a6:gs>
            <a6:gs xmlns:a6="http://schemas.openxmlformats.org/drawingml/2006/main" pos="35000">
              <a7:schemeClr xmlns:a7="http://schemas.openxmlformats.org/drawingml/2006/main" val="phClr">
                <a8:tint xmlns:a8="http://schemas.openxmlformats.org/drawingml/2006/main" val="37000"/>
                <a8:satMod xmlns:a8="http://schemas.openxmlformats.org/drawingml/2006/main" val="30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tint xmlns:a8="http://schemas.openxmlformats.org/drawingml/2006/main" val="15000"/>
                <a8:satMod xmlns:a8="http://schemas.openxmlformats.org/drawingml/2006/main" val="350000"/>
              </a7:schemeClr>
            </a6:gs>
          </a5:gsLst>
          <a5:lin xmlns:a5="http://schemas.openxmlformats.org/drawingml/2006/main" ang="16200000" scaled="1"/>
          <a5:tileRect xmlns:a5="http://schemas.openxmlformats.org/drawingml/2006/main"/>
        </a4:gra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shade xmlns:a8="http://schemas.openxmlformats.org/drawingml/2006/main" val="51000"/>
                <a8:satMod xmlns:a8="http://schemas.openxmlformats.org/drawingml/2006/main" val="130000"/>
              </a7:schemeClr>
            </a6:gs>
            <a6:gs xmlns:a6="http://schemas.openxmlformats.org/drawingml/2006/main" pos="80000">
              <a7:schemeClr xmlns:a7="http://schemas.openxmlformats.org/drawingml/2006/main" val="phClr">
                <a8:shade xmlns:a8="http://schemas.openxmlformats.org/drawingml/2006/main" val="93000"/>
                <a8:satMod xmlns:a8="http://schemas.openxmlformats.org/drawingml/2006/main" val="13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94000"/>
                <a8:satMod xmlns:a8="http://schemas.openxmlformats.org/drawingml/2006/main" val="135000"/>
              </a7:schemeClr>
            </a6:gs>
          </a5:gsLst>
          <a5:lin xmlns:a5="http://schemas.openxmlformats.org/drawingml/2006/main" ang="16200000" scaled="0"/>
          <a5:tileRect xmlns:a5="http://schemas.openxmlformats.org/drawingml/2006/main"/>
        </a4:gradFill>
      </a3:fillStyleLst>
      <a3:lnStyleLst xmlns:a3="http://schemas.openxmlformats.org/drawingml/2006/main">
        <a4:ln xmlns:a4="http://schemas.openxmlformats.org/drawingml/2006/main" w="9525" cap="flat" cmpd="sng" algn="ctr">
          <solidFill xmlns="http://schemas.openxmlformats.org/drawingml/2006/main">
            <a5:schemeClr xmlns:a5="http://schemas.openxmlformats.org/drawingml/2006/main" val="phClr">
              <a6:shade xmlns:a6="http://schemas.openxmlformats.org/drawingml/2006/main" val="95000"/>
              <a6:satMod xmlns:a6="http://schemas.openxmlformats.org/drawingml/2006/main" val="105000"/>
            </a5:schemeClr>
          </solidFill>
          <a5:prstDash xmlns:a5="http://schemas.openxmlformats.org/drawingml/2006/main" val="solid"/>
        </a4:ln>
        <a4:ln xmlns:a4="http://schemas.openxmlformats.org/drawingml/2006/main" w="25400" cap="flat" cmpd="sng" algn="ctr">
          <solidFill xmlns="http://schemas.openxmlformats.org/drawingml/2006/main">
            <a5:schemeClr xmlns:a5="http://schemas.openxmlformats.org/drawingml/2006/main" val="phClr"/>
          </solidFill>
          <a5:prstDash xmlns:a5="http://schemas.openxmlformats.org/drawingml/2006/main" val="solid"/>
        </a4:ln>
        <a4:ln xmlns:a4="http://schemas.openxmlformats.org/drawingml/2006/main" w="38100" cap="flat" cmpd="sng" algn="ctr">
          <solidFill xmlns="http://schemas.openxmlformats.org/drawingml/2006/main">
            <a5:schemeClr xmlns:a5="http://schemas.openxmlformats.org/drawingml/2006/main" val="phClr"/>
          </solidFill>
          <a5:prstDash xmlns:a5="http://schemas.openxmlformats.org/drawingml/2006/main" val="solid"/>
        </a4:ln>
      </a3:lnStyleLst>
      <a3:effectStyleLst xmlns:a3="http://schemas.openxmlformats.org/drawingml/2006/main"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0000" rotWithShape="0">
              <a7:srgbClr xmlns:a7="http://schemas.openxmlformats.org/drawingml/2006/main" val="000000">
                <a8:alpha xmlns:a8="http://schemas.openxmlformats.org/drawingml/2006/main" val="38000"/>
              </a7:srgbClr>
            </a6:outerShdw>
          </a5:effectLst>
        </a4:effectStyle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3000" rotWithShape="0">
              <a7:srgbClr xmlns:a7="http://schemas.openxmlformats.org/drawingml/2006/main" val="000000">
                <a8:alpha xmlns:a8="http://schemas.openxmlformats.org/drawingml/2006/main" val="35000"/>
              </a7:srgbClr>
            </a6:outerShdw>
          </a5:effectLst>
        </a4:effectStyle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3000" rotWithShape="0">
              <a7:srgbClr xmlns:a7="http://schemas.openxmlformats.org/drawingml/2006/main" val="000000">
                <a8:alpha xmlns:a8="http://schemas.openxmlformats.org/drawingml/2006/main" val="35000"/>
              </a7:srgbClr>
            </a6:outerShdw>
          </a5:effectLst>
          <a5:scene3d xmlns:a5="http://schemas.openxmlformats.org/drawingml/2006/main">
            <a6:camera xmlns:a6="http://schemas.openxmlformats.org/drawingml/2006/main" prst="orthographicFront">
              <a7:rot xmlns:a7="http://schemas.openxmlformats.org/drawingml/2006/main" lat="0" lon="0" rev="0"/>
            </a6:camera>
            <a6:lightRig xmlns:a6="http://schemas.openxmlformats.org/drawingml/2006/main" dir="t" rig="threePt">
              <a7:rot xmlns:a7="http://schemas.openxmlformats.org/drawingml/2006/main" lat="0" lon="0" rev="1200000"/>
            </a6:lightRig>
          </a5:scene3d>
          <a5:sp3d xmlns:a5="http://schemas.openxmlformats.org/drawingml/2006/main">
            <a6:bevelT xmlns:a6="http://schemas.openxmlformats.org/drawingml/2006/main" w="63500" h="25400" prst="circle"/>
          </a5:sp3d>
        </a4:effectStyle>
      </a3:effectStyleLst>
      <a3:bgFillStyleLst xmlns:a3="http://schemas.openxmlformats.org/drawingml/2006/main">
        <a4:solidFill xmlns:a4="http://schemas.openxmlformats.org/drawingml/2006/main">
          <a5:schemeClr xmlns:a5="http://schemas.openxmlformats.org/drawingml/2006/main" val="phClr"/>
        </a4:soli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40000"/>
                <a8:satMod xmlns:a8="http://schemas.openxmlformats.org/drawingml/2006/main" val="350000"/>
              </a7:schemeClr>
            </a6:gs>
            <a6:gs xmlns:a6="http://schemas.openxmlformats.org/drawingml/2006/main" pos="40000">
              <a7:schemeClr xmlns:a7="http://schemas.openxmlformats.org/drawingml/2006/main" val="phClr">
                <a8:tint xmlns:a8="http://schemas.openxmlformats.org/drawingml/2006/main" val="45000"/>
                <a8:shade xmlns:a8="http://schemas.openxmlformats.org/drawingml/2006/main" val="99000"/>
                <a8:satMod xmlns:a8="http://schemas.openxmlformats.org/drawingml/2006/main" val="35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20000"/>
                <a8:satMod xmlns:a8="http://schemas.openxmlformats.org/drawingml/2006/main" val="255000"/>
              </a7:schemeClr>
            </a6:gs>
          </a5:gsLst>
          <a5:path xmlns:a5="http://schemas.openxmlformats.org/drawingml/2006/main" path="circle"/>
          <a5:tileRect xmlns:a5="http://schemas.openxmlformats.org/drawingml/2006/main"/>
        </a4:gra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80000"/>
                <a8:satMod xmlns:a8="http://schemas.openxmlformats.org/drawingml/2006/main" val="30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30000"/>
                <a8:satMod xmlns:a8="http://schemas.openxmlformats.org/drawingml/2006/main" val="200000"/>
              </a7:schemeClr>
            </a6:gs>
          </a5:gsLst>
          <a5:path xmlns:a5="http://schemas.openxmlformats.org/drawingml/2006/main" path="circle">
            <a6:fillToRect xmlns:a6="http://schemas.openxmlformats.org/drawingml/2006/main" l="50000" t="50000" r="50000" b="50000"/>
          </a5:path>
          <a5:tileRect xmlns:a5="http://schemas.openxmlformats.org/drawingml/2006/main"/>
        </a4:gradFill>
      </a3:bgFillStyleLst>
    </a2:fmtScheme>
  </a1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Application>Aspose.Slides for Java 7.5.1.0</Application>
  <PresentationFormat>Экран (4:3)</PresentationFormat>
  <Slides>1</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>
  </dc:creator>
  <cp:lastModifiedBy>
  </cp:lastModifiedBy>
  <cp:revision>1</cp:revision>
  <dcterms:created xsi:type="dcterms:W3CDTF">2017-03-07T09:51:34Z</dcterms:created>
  <dcterms:modified xsi:type="dcterms:W3CDTF">2017-03-07T09:51:34Z</dcterms:modified>
  <cp:lastPrinted>1970-01-01T00:00:00Z</cp:lastPrinted>
</cp:coreProperties>
</file>